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5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22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47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45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50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18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63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35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79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8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F9BB6-8E67-484E-A472-0A007A70FDC6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4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</a:t>
            </a:r>
            <a:r>
              <a:rPr lang="en-GB" dirty="0" smtClean="0"/>
              <a:t>AII)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the diagram below there are three evenly spaced circles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If the circles have radius 4cm and the gaps marked            are all 3cm, how long is the rectangle?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/>
              <a:t>If the circles have radius </a:t>
            </a:r>
            <a:r>
              <a:rPr lang="en-GB" dirty="0" smtClean="0"/>
              <a:t>7cm </a:t>
            </a:r>
            <a:r>
              <a:rPr lang="en-GB" dirty="0"/>
              <a:t>and the gaps marked            are all </a:t>
            </a:r>
            <a:r>
              <a:rPr lang="en-GB" dirty="0" smtClean="0"/>
              <a:t>5cm</a:t>
            </a:r>
            <a:r>
              <a:rPr lang="en-GB" dirty="0"/>
              <a:t>, how long is the rectangle?</a:t>
            </a:r>
          </a:p>
          <a:p>
            <a:pPr marL="914400" lvl="1" indent="-514350">
              <a:buFont typeface="+mj-lt"/>
              <a:buAutoNum type="alphaLcParenR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73844" y="2276872"/>
            <a:ext cx="4471392" cy="1296144"/>
            <a:chOff x="827584" y="3861048"/>
            <a:chExt cx="4471392" cy="1296144"/>
          </a:xfrm>
        </p:grpSpPr>
        <p:sp>
          <p:nvSpPr>
            <p:cNvPr id="2" name="Oval 1"/>
            <p:cNvSpPr/>
            <p:nvPr/>
          </p:nvSpPr>
          <p:spPr>
            <a:xfrm>
              <a:off x="3952528" y="4072167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2606080" y="405192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1259632" y="405192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827584" y="3861048"/>
              <a:ext cx="4471392" cy="12961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3" idx="1"/>
              <a:endCxn id="7" idx="2"/>
            </p:cNvCxnSpPr>
            <p:nvPr/>
          </p:nvCxnSpPr>
          <p:spPr>
            <a:xfrm>
              <a:off x="827584" y="4509120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866928" y="4529367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20480" y="4529367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174032" y="4509120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>
            <a:off x="2863123" y="4293096"/>
            <a:ext cx="432048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80415" y="5517232"/>
            <a:ext cx="432048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8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</a:t>
            </a:r>
            <a:r>
              <a:rPr lang="en-GB" dirty="0" smtClean="0"/>
              <a:t>BII)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Find the perimeter of each shape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914400" lvl="1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Find the circumference of each shape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051720" y="2276872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220072" y="2132856"/>
            <a:ext cx="187220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1907704" y="46531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220072" y="4509120"/>
            <a:ext cx="172819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267744" y="285293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7cm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23442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2cm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913161" y="320368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107266" y="239198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4m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907704" y="5877272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Radius 3.5m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40" y="6246604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Radius 7cm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3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(C)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Calculate the area of each shape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619672" y="2204864"/>
            <a:ext cx="1224136" cy="2448272"/>
            <a:chOff x="1619672" y="2204864"/>
            <a:chExt cx="1224136" cy="2448272"/>
          </a:xfrm>
        </p:grpSpPr>
        <p:sp>
          <p:nvSpPr>
            <p:cNvPr id="2" name="Rectangle 1"/>
            <p:cNvSpPr/>
            <p:nvPr/>
          </p:nvSpPr>
          <p:spPr>
            <a:xfrm>
              <a:off x="1619672" y="3212976"/>
              <a:ext cx="1224136" cy="1440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1619672" y="2204864"/>
              <a:ext cx="1224136" cy="100811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20072" y="2492896"/>
            <a:ext cx="1944216" cy="3888432"/>
            <a:chOff x="1619672" y="2204864"/>
            <a:chExt cx="1224136" cy="2448272"/>
          </a:xfrm>
        </p:grpSpPr>
        <p:sp>
          <p:nvSpPr>
            <p:cNvPr id="8" name="Rectangle 7"/>
            <p:cNvSpPr/>
            <p:nvPr/>
          </p:nvSpPr>
          <p:spPr>
            <a:xfrm>
              <a:off x="1619672" y="3212976"/>
              <a:ext cx="1224136" cy="1440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619672" y="2204864"/>
              <a:ext cx="1224136" cy="100811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1403648" y="2060848"/>
            <a:ext cx="0" cy="273630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220072" y="6669360"/>
            <a:ext cx="194421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619672" y="4949552"/>
            <a:ext cx="122413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3212976"/>
            <a:ext cx="0" cy="144016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60032" y="4094015"/>
            <a:ext cx="0" cy="2287313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596336" y="2492896"/>
            <a:ext cx="0" cy="382480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5576" y="350100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23m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222985" y="3870193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15m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930215" y="5237671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17m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812360" y="446847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45m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256982" y="5237671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31m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890655" y="631770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23m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3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</a:t>
            </a:r>
            <a:r>
              <a:rPr lang="en-GB" dirty="0" smtClean="0"/>
              <a:t>DII)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Oil costs £31.27 per litre. How muc</a:t>
            </a:r>
            <a:r>
              <a:rPr lang="en-GB" dirty="0" smtClean="0"/>
              <a:t>h will it cost to fill these tanks?</a:t>
            </a:r>
          </a:p>
          <a:p>
            <a:pPr marL="40005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Cube 1"/>
          <p:cNvSpPr/>
          <p:nvPr/>
        </p:nvSpPr>
        <p:spPr>
          <a:xfrm>
            <a:off x="1547664" y="3068960"/>
            <a:ext cx="936104" cy="122413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be 5"/>
          <p:cNvSpPr/>
          <p:nvPr/>
        </p:nvSpPr>
        <p:spPr>
          <a:xfrm>
            <a:off x="3923928" y="3068960"/>
            <a:ext cx="2232248" cy="122413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23928" y="4520983"/>
            <a:ext cx="1944216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627784" y="3068960"/>
            <a:ext cx="0" cy="100811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325344" y="3068960"/>
            <a:ext cx="0" cy="93610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483768" y="4077072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012160" y="4077072"/>
            <a:ext cx="465584" cy="45776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47664" y="453483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06116" y="3311696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1.4m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244952" y="4271067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1.7 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565657" y="4653136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3.2m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722387" y="338835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627784" y="430595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1m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628685" y="465313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3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</a:t>
            </a:r>
            <a:r>
              <a:rPr lang="en-GB" smtClean="0"/>
              <a:t>Test Revision (E)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Which offer is “best value”?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/>
              <a:t>0.5 litres costing £3.25 or 1500ml costing £9.99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/>
              <a:t>0.5 litres costing £2.34 or 1500ml costing £</a:t>
            </a:r>
            <a:r>
              <a:rPr lang="en-GB" dirty="0" smtClean="0"/>
              <a:t>6.90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This window is a semicircle made from three identical panes of glass. Find the area of one pane of the glass if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Radius is 46cm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Radius is 72cm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6444208" y="4509120"/>
            <a:ext cx="1821904" cy="1821904"/>
            <a:chOff x="3038128" y="3407296"/>
            <a:chExt cx="1821904" cy="1821904"/>
          </a:xfrm>
        </p:grpSpPr>
        <p:sp>
          <p:nvSpPr>
            <p:cNvPr id="2" name="Pie 1"/>
            <p:cNvSpPr/>
            <p:nvPr/>
          </p:nvSpPr>
          <p:spPr>
            <a:xfrm rot="5400000">
              <a:off x="3038128" y="3407296"/>
              <a:ext cx="1821904" cy="1821904"/>
            </a:xfrm>
            <a:prstGeom prst="pie">
              <a:avLst>
                <a:gd name="adj1" fmla="val 5384530"/>
                <a:gd name="adj2" fmla="val 1620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3419872" y="3573016"/>
              <a:ext cx="529208" cy="7452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949080" y="3501008"/>
              <a:ext cx="406896" cy="81724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63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(F)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Calculate the length and breadth of the net of these triangular prisms. </a:t>
            </a:r>
          </a:p>
          <a:p>
            <a:pPr marL="400050" lvl="1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689885" y="2796839"/>
            <a:ext cx="2043215" cy="1526535"/>
            <a:chOff x="1835696" y="3299584"/>
            <a:chExt cx="2043215" cy="1526535"/>
          </a:xfrm>
        </p:grpSpPr>
        <p:sp>
          <p:nvSpPr>
            <p:cNvPr id="13" name="TextBox 12"/>
            <p:cNvSpPr txBox="1"/>
            <p:nvPr/>
          </p:nvSpPr>
          <p:spPr>
            <a:xfrm>
              <a:off x="2195736" y="4088105"/>
              <a:ext cx="5389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2.8 m</a:t>
              </a:r>
              <a:endParaRPr lang="en-GB" sz="12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835696" y="3299584"/>
              <a:ext cx="2043215" cy="1526535"/>
              <a:chOff x="1835696" y="3299584"/>
              <a:chExt cx="2043215" cy="1526535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835696" y="3954042"/>
                <a:ext cx="486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3</a:t>
                </a:r>
                <a:r>
                  <a:rPr lang="en-GB" dirty="0" smtClean="0"/>
                  <a:t>m</a:t>
                </a:r>
                <a:endParaRPr lang="en-GB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2150024" y="3299584"/>
                <a:ext cx="1728887" cy="1526535"/>
                <a:chOff x="2150024" y="3299584"/>
                <a:chExt cx="1728887" cy="1526535"/>
              </a:xfrm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3392881" y="3299584"/>
                  <a:ext cx="4860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3</a:t>
                  </a:r>
                  <a:r>
                    <a:rPr lang="en-GB" dirty="0" smtClean="0"/>
                    <a:t>m</a:t>
                  </a:r>
                  <a:endParaRPr lang="en-GB" dirty="0"/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2150024" y="3299584"/>
                  <a:ext cx="1485872" cy="1526535"/>
                  <a:chOff x="2150024" y="3284984"/>
                  <a:chExt cx="1485872" cy="1526535"/>
                </a:xfrm>
              </p:grpSpPr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2247070" y="4442187"/>
                    <a:ext cx="48603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2</a:t>
                    </a:r>
                    <a:r>
                      <a:rPr lang="en-GB" dirty="0" smtClean="0"/>
                      <a:t>m</a:t>
                    </a:r>
                    <a:endParaRPr lang="en-GB" dirty="0"/>
                  </a:p>
                </p:txBody>
              </p:sp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2150024" y="3284984"/>
                    <a:ext cx="1485872" cy="1152128"/>
                    <a:chOff x="2150024" y="3284984"/>
                    <a:chExt cx="1485872" cy="1152128"/>
                  </a:xfrm>
                </p:grpSpPr>
                <p:grpSp>
                  <p:nvGrpSpPr>
                    <p:cNvPr id="12" name="Group 11"/>
                    <p:cNvGrpSpPr/>
                    <p:nvPr/>
                  </p:nvGrpSpPr>
                  <p:grpSpPr>
                    <a:xfrm>
                      <a:off x="2150024" y="3284984"/>
                      <a:ext cx="1485872" cy="1152128"/>
                      <a:chOff x="4283968" y="2996952"/>
                      <a:chExt cx="2546576" cy="1778496"/>
                    </a:xfrm>
                  </p:grpSpPr>
                  <p:sp>
                    <p:nvSpPr>
                      <p:cNvPr id="2" name="Isosceles Triangle 1"/>
                      <p:cNvSpPr/>
                      <p:nvPr/>
                    </p:nvSpPr>
                    <p:spPr>
                      <a:xfrm>
                        <a:off x="4283968" y="3861048"/>
                        <a:ext cx="1060704" cy="914400"/>
                      </a:xfrm>
                      <a:prstGeom prst="triangl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cxnSp>
                    <p:nvCxnSpPr>
                      <p:cNvPr id="6" name="Straight Connector 5"/>
                      <p:cNvCxnSpPr>
                        <a:stCxn id="2" idx="0"/>
                      </p:cNvCxnSpPr>
                      <p:nvPr/>
                    </p:nvCxnSpPr>
                    <p:spPr>
                      <a:xfrm flipV="1">
                        <a:off x="4814320" y="2996952"/>
                        <a:ext cx="1485872" cy="864096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" name="Straight Connector 6"/>
                      <p:cNvCxnSpPr>
                        <a:stCxn id="2" idx="4"/>
                      </p:cNvCxnSpPr>
                      <p:nvPr/>
                    </p:nvCxnSpPr>
                    <p:spPr>
                      <a:xfrm flipV="1">
                        <a:off x="5344672" y="3886200"/>
                        <a:ext cx="1485872" cy="88924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" name="Straight Connector 7"/>
                      <p:cNvCxnSpPr/>
                      <p:nvPr/>
                    </p:nvCxnSpPr>
                    <p:spPr>
                      <a:xfrm>
                        <a:off x="6300192" y="2996952"/>
                        <a:ext cx="530352" cy="88924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3102449" y="4063330"/>
                      <a:ext cx="48603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7m</a:t>
                      </a:r>
                      <a:endParaRPr lang="en-GB" dirty="0"/>
                    </a:p>
                  </p:txBody>
                </p:sp>
              </p:grpSp>
            </p:grpSp>
          </p:grpSp>
        </p:grpSp>
      </p:grpSp>
      <p:cxnSp>
        <p:nvCxnSpPr>
          <p:cNvPr id="21" name="Straight Connector 20"/>
          <p:cNvCxnSpPr>
            <a:stCxn id="2" idx="0"/>
          </p:cNvCxnSpPr>
          <p:nvPr/>
        </p:nvCxnSpPr>
        <p:spPr>
          <a:xfrm>
            <a:off x="1313662" y="3356609"/>
            <a:ext cx="0" cy="5879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3196605" y="2788779"/>
            <a:ext cx="2140999" cy="1526535"/>
            <a:chOff x="1835696" y="3299584"/>
            <a:chExt cx="2140999" cy="1526535"/>
          </a:xfrm>
        </p:grpSpPr>
        <p:sp>
          <p:nvSpPr>
            <p:cNvPr id="27" name="TextBox 26"/>
            <p:cNvSpPr txBox="1"/>
            <p:nvPr/>
          </p:nvSpPr>
          <p:spPr>
            <a:xfrm>
              <a:off x="2195736" y="4088105"/>
              <a:ext cx="5389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5.5 m</a:t>
              </a:r>
              <a:endParaRPr lang="en-GB" sz="12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35696" y="3299584"/>
              <a:ext cx="2140999" cy="1526535"/>
              <a:chOff x="1835696" y="3299584"/>
              <a:chExt cx="2140999" cy="152653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835696" y="3954042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6cm</a:t>
                </a:r>
                <a:endParaRPr lang="en-GB" dirty="0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2150024" y="3299584"/>
                <a:ext cx="1826671" cy="1526535"/>
                <a:chOff x="2150024" y="3299584"/>
                <a:chExt cx="1826671" cy="1526535"/>
              </a:xfrm>
            </p:grpSpPr>
            <p:sp>
              <p:nvSpPr>
                <p:cNvPr id="31" name="TextBox 30"/>
                <p:cNvSpPr txBox="1"/>
                <p:nvPr/>
              </p:nvSpPr>
              <p:spPr>
                <a:xfrm>
                  <a:off x="3392881" y="3299584"/>
                  <a:ext cx="5838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6cm</a:t>
                  </a:r>
                  <a:endParaRPr lang="en-GB" dirty="0"/>
                </a:p>
              </p:txBody>
            </p:sp>
            <p:grpSp>
              <p:nvGrpSpPr>
                <p:cNvPr id="32" name="Group 31"/>
                <p:cNvGrpSpPr/>
                <p:nvPr/>
              </p:nvGrpSpPr>
              <p:grpSpPr>
                <a:xfrm>
                  <a:off x="2150024" y="3299584"/>
                  <a:ext cx="1653258" cy="1526535"/>
                  <a:chOff x="2150024" y="3284984"/>
                  <a:chExt cx="1653258" cy="1526535"/>
                </a:xfrm>
              </p:grpSpPr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2247070" y="4442187"/>
                    <a:ext cx="58381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smtClean="0"/>
                      <a:t>5cm</a:t>
                    </a:r>
                    <a:endParaRPr lang="en-GB" dirty="0"/>
                  </a:p>
                </p:txBody>
              </p:sp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2150024" y="3284984"/>
                    <a:ext cx="1653258" cy="1152128"/>
                    <a:chOff x="2150024" y="3284984"/>
                    <a:chExt cx="1653258" cy="1152128"/>
                  </a:xfrm>
                </p:grpSpPr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2150024" y="3284984"/>
                      <a:ext cx="1485872" cy="1152128"/>
                      <a:chOff x="4283968" y="2996952"/>
                      <a:chExt cx="2546576" cy="1778496"/>
                    </a:xfrm>
                  </p:grpSpPr>
                  <p:sp>
                    <p:nvSpPr>
                      <p:cNvPr id="37" name="Isosceles Triangle 36"/>
                      <p:cNvSpPr/>
                      <p:nvPr/>
                    </p:nvSpPr>
                    <p:spPr>
                      <a:xfrm>
                        <a:off x="4283968" y="3861048"/>
                        <a:ext cx="1060704" cy="914400"/>
                      </a:xfrm>
                      <a:prstGeom prst="triangl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cxnSp>
                    <p:nvCxnSpPr>
                      <p:cNvPr id="38" name="Straight Connector 37"/>
                      <p:cNvCxnSpPr>
                        <a:stCxn id="37" idx="0"/>
                      </p:cNvCxnSpPr>
                      <p:nvPr/>
                    </p:nvCxnSpPr>
                    <p:spPr>
                      <a:xfrm flipV="1">
                        <a:off x="4814320" y="2996952"/>
                        <a:ext cx="1485872" cy="864096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>
                        <a:stCxn id="37" idx="4"/>
                      </p:cNvCxnSpPr>
                      <p:nvPr/>
                    </p:nvCxnSpPr>
                    <p:spPr>
                      <a:xfrm flipV="1">
                        <a:off x="5344672" y="3886200"/>
                        <a:ext cx="1485872" cy="88924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Straight Connector 39"/>
                      <p:cNvCxnSpPr/>
                      <p:nvPr/>
                    </p:nvCxnSpPr>
                    <p:spPr>
                      <a:xfrm>
                        <a:off x="6300192" y="2996952"/>
                        <a:ext cx="530352" cy="88924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3102449" y="4063330"/>
                      <a:ext cx="70083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17cm</a:t>
                      </a:r>
                      <a:endParaRPr lang="en-GB" dirty="0"/>
                    </a:p>
                  </p:txBody>
                </p:sp>
              </p:grpSp>
            </p:grpSp>
          </p:grpSp>
        </p:grpSp>
      </p:grpSp>
      <p:grpSp>
        <p:nvGrpSpPr>
          <p:cNvPr id="47" name="Group 46"/>
          <p:cNvGrpSpPr/>
          <p:nvPr/>
        </p:nvGrpSpPr>
        <p:grpSpPr>
          <a:xfrm>
            <a:off x="4253869" y="3822183"/>
            <a:ext cx="2262087" cy="2956708"/>
            <a:chOff x="4253869" y="3822183"/>
            <a:chExt cx="2262087" cy="2956708"/>
          </a:xfrm>
          <a:noFill/>
        </p:grpSpPr>
        <p:grpSp>
          <p:nvGrpSpPr>
            <p:cNvPr id="44" name="Group 43"/>
            <p:cNvGrpSpPr/>
            <p:nvPr/>
          </p:nvGrpSpPr>
          <p:grpSpPr>
            <a:xfrm>
              <a:off x="4253869" y="4509120"/>
              <a:ext cx="2262087" cy="1584176"/>
              <a:chOff x="4253869" y="4509120"/>
              <a:chExt cx="2262087" cy="1584176"/>
            </a:xfrm>
            <a:grpFill/>
          </p:grpSpPr>
          <p:sp>
            <p:nvSpPr>
              <p:cNvPr id="41" name="Rectangle 40"/>
              <p:cNvSpPr/>
              <p:nvPr/>
            </p:nvSpPr>
            <p:spPr>
              <a:xfrm>
                <a:off x="4253869" y="4509120"/>
                <a:ext cx="791828" cy="158417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724128" y="4509120"/>
                <a:ext cx="791828" cy="158417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045697" y="4509120"/>
                <a:ext cx="678431" cy="158417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5" name="Isosceles Triangle 44"/>
            <p:cNvSpPr/>
            <p:nvPr/>
          </p:nvSpPr>
          <p:spPr>
            <a:xfrm>
              <a:off x="5045697" y="3822183"/>
              <a:ext cx="678431" cy="686937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Isosceles Triangle 45"/>
            <p:cNvSpPr/>
            <p:nvPr/>
          </p:nvSpPr>
          <p:spPr>
            <a:xfrm rot="10800000">
              <a:off x="5045697" y="6091954"/>
              <a:ext cx="678431" cy="686937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509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235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S2 Block 4 Test Revision (AII)</vt:lpstr>
      <vt:lpstr>S2 Block 4 Test Revision (BII)</vt:lpstr>
      <vt:lpstr>S2 Block 4 Test Revision (C)</vt:lpstr>
      <vt:lpstr>S2 Block 4 Test Revision (DII)</vt:lpstr>
      <vt:lpstr>S2 Block 4 Test Revision (E)</vt:lpstr>
      <vt:lpstr>S2 Block 4 Test Revision (F)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 Block 4 Test Revision (A)</dc:title>
  <dc:creator>stephensonc</dc:creator>
  <cp:lastModifiedBy>stephensonc</cp:lastModifiedBy>
  <cp:revision>13</cp:revision>
  <dcterms:created xsi:type="dcterms:W3CDTF">2016-05-11T07:39:46Z</dcterms:created>
  <dcterms:modified xsi:type="dcterms:W3CDTF">2016-05-17T08:45:02Z</dcterms:modified>
</cp:coreProperties>
</file>